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1599525" cy="32399288"/>
  <p:notesSz cx="6858000" cy="9144000"/>
  <p:defaultTextStyle>
    <a:defPPr>
      <a:defRPr lang="pt-BR"/>
    </a:defPPr>
    <a:lvl1pPr marL="0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1pPr>
    <a:lvl2pPr marL="326487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2pPr>
    <a:lvl3pPr marL="652973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3pPr>
    <a:lvl4pPr marL="979460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4pPr>
    <a:lvl5pPr marL="1305946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5pPr>
    <a:lvl6pPr marL="1632433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6pPr>
    <a:lvl7pPr marL="1958919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7pPr>
    <a:lvl8pPr marL="2285406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8pPr>
    <a:lvl9pPr marL="2611892" algn="l" defTabSz="652973" rtl="0" eaLnBrk="1" latinLnBrk="0" hangingPunct="1">
      <a:defRPr sz="12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2262" y="12"/>
      </p:cViewPr>
      <p:guideLst>
        <p:guide orient="horz" pos="10205"/>
        <p:guide pos="68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ED51EED-610B-43B4-B319-6F96523E68B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1pPr>
    <a:lvl2pPr marL="326487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2pPr>
    <a:lvl3pPr marL="652973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3pPr>
    <a:lvl4pPr marL="979460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4pPr>
    <a:lvl5pPr marL="1305946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5pPr>
    <a:lvl6pPr marL="1632433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8919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406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1892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B1B12EF-9EA8-4D9F-8225-D040BAA8B3A5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19439063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079841" y="17396243"/>
            <a:ext cx="19439063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1040537" y="7581296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40537" y="17396243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079841" y="17396243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19439063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79841" y="7581296"/>
            <a:ext cx="19439063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1079841" y="8252417"/>
            <a:ext cx="19439063" cy="17448615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1079841" y="8252417"/>
            <a:ext cx="19439063" cy="174486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079841" y="7581296"/>
            <a:ext cx="19439063" cy="1879112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19439063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9486046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1040537" y="7581296"/>
            <a:ext cx="9486046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20002" y="10064660"/>
            <a:ext cx="18359461" cy="321914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079841" y="17396243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1040537" y="7581296"/>
            <a:ext cx="9486046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9486046" cy="1879112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1040537" y="7581296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1040537" y="17396243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79841" y="7581296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1040537" y="7581296"/>
            <a:ext cx="9486046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079841" y="17396243"/>
            <a:ext cx="19439063" cy="8963223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5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2" y="10064661"/>
            <a:ext cx="18359461" cy="6944459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pPr algn="ctr">
              <a:lnSpc>
                <a:spcPct val="100000"/>
              </a:lnSpc>
            </a:pPr>
            <a:r>
              <a:rPr lang="pt-BR" sz="20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lang="pt-BR" sz="8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1080081" y="30029307"/>
            <a:ext cx="5039739" cy="1724776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pPr>
              <a:lnSpc>
                <a:spcPct val="100000"/>
              </a:lnSpc>
            </a:pPr>
            <a:r>
              <a:rPr lang="pt-BR" sz="57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10/10/18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7379875" y="30029307"/>
            <a:ext cx="6839715" cy="1724776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5479645" y="30029307"/>
            <a:ext cx="5039739" cy="1724776"/>
          </a:xfrm>
          <a:prstGeom prst="rect">
            <a:avLst/>
          </a:prstGeom>
        </p:spPr>
        <p:txBody>
          <a:bodyPr lIns="432000" tIns="216000" rIns="432000" bIns="216000" anchor="ctr"/>
          <a:lstStyle/>
          <a:p>
            <a:pPr algn="r">
              <a:lnSpc>
                <a:spcPct val="100000"/>
              </a:lnSpc>
            </a:pPr>
            <a:fld id="{13516B69-5F83-43B5-89AC-9CD457DCB2F1}" type="slidenum">
              <a:rPr lang="pt-BR" sz="57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2"/>
          <p:cNvSpPr/>
          <p:nvPr/>
        </p:nvSpPr>
        <p:spPr>
          <a:xfrm>
            <a:off x="5873890" y="4446677"/>
            <a:ext cx="20905412" cy="721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TÍTULO DO TRABALHO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464913" y="5951706"/>
            <a:ext cx="29218105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DIAS, Daniele ¹; ARAÚJO, FREITAS, Patrícia de² </a:t>
            </a:r>
          </a:p>
          <a:p>
            <a:pPr>
              <a:lnSpc>
                <a:spcPct val="100000"/>
              </a:lnSpc>
            </a:pPr>
            <a:r>
              <a:rPr lang="pt-B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Orientadora: SILVA, Paola ³.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466451" y="7112324"/>
            <a:ext cx="8427515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Resumo 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556281" y="25092043"/>
            <a:ext cx="86133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Metodologia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11755003" y="7079047"/>
            <a:ext cx="83102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Resultados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11763659" y="23058408"/>
            <a:ext cx="84808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Referências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11677533" y="14720431"/>
            <a:ext cx="81410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Conclusão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-3844903" y="7627144"/>
            <a:ext cx="13930200" cy="58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1"/>
          <p:cNvSpPr/>
          <p:nvPr/>
        </p:nvSpPr>
        <p:spPr>
          <a:xfrm>
            <a:off x="466451" y="8209294"/>
            <a:ext cx="10327049" cy="9937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522323" y="26064812"/>
            <a:ext cx="10117351" cy="414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/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11355763" y="7796308"/>
            <a:ext cx="9941667" cy="58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/>
          <a:lstStyle/>
          <a:p>
            <a:pPr algn="just">
              <a:lnSpc>
                <a:spcPct val="100000"/>
              </a:lnSpc>
            </a:pPr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ct val="100000"/>
              </a:lnSpc>
            </a:pPr>
            <a:endParaRPr lang="pt-BR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pt-BR" sz="3600" dirty="0"/>
              <a:t> </a:t>
            </a:r>
            <a:endParaRPr lang="pt-BR" sz="8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8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4"/>
          <p:cNvSpPr/>
          <p:nvPr/>
        </p:nvSpPr>
        <p:spPr>
          <a:xfrm>
            <a:off x="11156952" y="31273062"/>
            <a:ext cx="13930200" cy="7215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/>
          <a:lstStyle/>
          <a:p>
            <a:pPr algn="just">
              <a:lnSpc>
                <a:spcPct val="100000"/>
              </a:lnSpc>
            </a:pP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t-BR" sz="8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8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15"/>
          <p:cNvSpPr/>
          <p:nvPr/>
        </p:nvSpPr>
        <p:spPr>
          <a:xfrm>
            <a:off x="11270733" y="24330960"/>
            <a:ext cx="10117351" cy="307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0" tIns="216000" rIns="432000" bIns="21600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200" dirty="0">
                <a:latin typeface="Arial" panose="020B0604020202020204" pitchFamily="34" charset="0"/>
              </a:rPr>
              <a:t>APARECI. Roberto</a:t>
            </a:r>
            <a:r>
              <a:rPr lang="pt-BR" altLang="pt-BR" sz="3200" b="1" dirty="0">
                <a:latin typeface="Arial" panose="020B0604020202020204" pitchFamily="34" charset="0"/>
              </a:rPr>
              <a:t>. Pedagogia Digital.</a:t>
            </a:r>
            <a:r>
              <a:rPr lang="pt-BR" altLang="pt-BR" sz="3200" dirty="0">
                <a:latin typeface="Arial" panose="020B0604020202020204" pitchFamily="34" charset="0"/>
              </a:rPr>
              <a:t> Revista Educação e Linguagem. 2018.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dirty="0"/>
              <a:t>GIL, Antônio Carlos. </a:t>
            </a:r>
            <a:r>
              <a:rPr lang="pt-BR" sz="3200" b="1" dirty="0"/>
              <a:t>Como elaborar projetos de pesquisa.</a:t>
            </a:r>
            <a:r>
              <a:rPr lang="pt-BR" sz="3200" dirty="0"/>
              <a:t> 4ed. São Paulo: Atlas, 2009.</a:t>
            </a:r>
            <a:endParaRPr lang="pt-BR" altLang="pt-BR" sz="3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200" dirty="0">
                <a:latin typeface="Arial" panose="020B0604020202020204" pitchFamily="34" charset="0"/>
              </a:rPr>
              <a:t>UNESCO. </a:t>
            </a:r>
            <a:r>
              <a:rPr lang="pt-BR" altLang="pt-BR" sz="3200" b="1" dirty="0">
                <a:latin typeface="Arial" panose="020B0604020202020204" pitchFamily="34" charset="0"/>
              </a:rPr>
              <a:t>Declaração mundial sobre educação para todos e plano de ação para satisfazer as necessidades básicas de aprendizagem.</a:t>
            </a:r>
            <a:r>
              <a:rPr lang="pt-BR" altLang="pt-BR" sz="3200" dirty="0">
                <a:latin typeface="Arial" panose="020B0604020202020204" pitchFamily="34" charset="0"/>
              </a:rPr>
              <a:t> UNESCO, 1990. Disponível em . Acesso em 20/5/2018. </a:t>
            </a:r>
          </a:p>
          <a:p>
            <a:pPr algn="just">
              <a:lnSpc>
                <a:spcPct val="100000"/>
              </a:lnSpc>
            </a:pPr>
            <a:endParaRPr lang="pt-BR" sz="8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0"/>
          <p:cNvSpPr/>
          <p:nvPr/>
        </p:nvSpPr>
        <p:spPr>
          <a:xfrm>
            <a:off x="556282" y="30324164"/>
            <a:ext cx="20324930" cy="1705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¹ Acadêmicas do Curso de , URCAMP, e-mail@hotmail.com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² Acadêmicas do Curso de , URCAMP, email @hotmail.com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³ Mestre em Educação. SILVEIRA,  Nome sobrenomes.</a:t>
            </a: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1602433" y="15925526"/>
            <a:ext cx="92787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6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E503F47-6EF9-404B-A1F9-90A8776C0E97}"/>
              </a:ext>
            </a:extLst>
          </p:cNvPr>
          <p:cNvSpPr/>
          <p:nvPr/>
        </p:nvSpPr>
        <p:spPr>
          <a:xfrm>
            <a:off x="522323" y="13302038"/>
            <a:ext cx="10381725" cy="1135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Referencial</a:t>
            </a:r>
          </a:p>
          <a:p>
            <a:pPr algn="just"/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774A26-8834-4160-AC12-25406EAD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0646" y="34134973"/>
            <a:ext cx="9023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3" name="Figura1">
            <a:extLst>
              <a:ext uri="{FF2B5EF4-FFF2-40B4-BE49-F238E27FC236}">
                <a16:creationId xmlns:a16="http://schemas.microsoft.com/office/drawing/2014/main" id="{6E19A5CB-C213-9958-E262-09D12E4A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51" y="-8037"/>
            <a:ext cx="21786692" cy="4050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136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AGEX</dc:creator>
  <cp:lastModifiedBy>Paula Silveira</cp:lastModifiedBy>
  <cp:revision>49</cp:revision>
  <dcterms:created xsi:type="dcterms:W3CDTF">2012-06-15T19:28:54Z</dcterms:created>
  <dcterms:modified xsi:type="dcterms:W3CDTF">2022-10-05T19:34:20Z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