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C/DRYOA/8jU8h/ps9ybQbCl7j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6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7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0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"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2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4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2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"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2"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3"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4"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5"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2"/>
          <p:cNvSpPr txBox="1"/>
          <p:nvPr>
            <p:ph idx="6"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3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3"/>
          <p:cNvSpPr txBox="1"/>
          <p:nvPr>
            <p:ph idx="1"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4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"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6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/>
          <p:nvPr>
            <p:ph idx="1"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8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8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9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9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9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9"/>
          <p:cNvSpPr txBox="1"/>
          <p:nvPr>
            <p:ph idx="3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0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0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30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30"/>
          <p:cNvSpPr txBox="1"/>
          <p:nvPr>
            <p:ph idx="3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1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31"/>
          <p:cNvSpPr txBox="1"/>
          <p:nvPr>
            <p:ph idx="1"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1"/>
          <p:cNvSpPr txBox="1"/>
          <p:nvPr>
            <p:ph idx="2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2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2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32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32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2"/>
          <p:cNvSpPr txBox="1"/>
          <p:nvPr>
            <p:ph idx="4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3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3"/>
          <p:cNvSpPr txBox="1"/>
          <p:nvPr>
            <p:ph idx="1"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3"/>
          <p:cNvSpPr txBox="1"/>
          <p:nvPr>
            <p:ph idx="2"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33"/>
          <p:cNvSpPr txBox="1"/>
          <p:nvPr>
            <p:ph idx="3"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3"/>
          <p:cNvSpPr txBox="1"/>
          <p:nvPr>
            <p:ph idx="4"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3"/>
          <p:cNvSpPr txBox="1"/>
          <p:nvPr>
            <p:ph idx="5"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3"/>
          <p:cNvSpPr txBox="1"/>
          <p:nvPr>
            <p:ph idx="6"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6"/>
          <p:cNvSpPr txBox="1"/>
          <p:nvPr>
            <p:ph idx="1"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7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7"/>
          <p:cNvSpPr txBox="1"/>
          <p:nvPr>
            <p:ph idx="2"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7"/>
          <p:cNvSpPr txBox="1"/>
          <p:nvPr>
            <p:ph idx="3"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8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8"/>
          <p:cNvSpPr txBox="1"/>
          <p:nvPr>
            <p:ph idx="1"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3"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p8"/>
          <p:cNvSpPr txBox="1"/>
          <p:nvPr>
            <p:ph idx="10"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8"/>
          <p:cNvSpPr txBox="1"/>
          <p:nvPr>
            <p:ph idx="11"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8"/>
          <p:cNvSpPr txBox="1"/>
          <p:nvPr>
            <p:ph idx="12"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p8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"/>
          <p:cNvSpPr txBox="1"/>
          <p:nvPr/>
        </p:nvSpPr>
        <p:spPr>
          <a:xfrm>
            <a:off x="685800" y="253044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DO TRABALHO. </a:t>
            </a:r>
            <a:br>
              <a:rPr b="0" i="0" lang="pt-BR" sz="1800" u="none" cap="none" strike="noStrike"/>
            </a:b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1187640" y="3929040"/>
            <a:ext cx="6912360" cy="17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Autor¹, Autor²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rPr b="0" i="0" lang="pt-BR" sz="20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1 Acadêmica ...., 2 Docente....</a:t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640" cy="100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"/>
          <p:cNvSpPr txBox="1"/>
          <p:nvPr/>
        </p:nvSpPr>
        <p:spPr>
          <a:xfrm>
            <a:off x="685800" y="171432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RESUMO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1187640" y="3462480"/>
            <a:ext cx="6912360" cy="1752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6000"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O resumo deve ser inserido aqui e não pode ultrapassar 300 palavras.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(Arial, tamanho 10, justificado, espaçamento simples)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Palavras-chave: Palavra-chave 1; Palavra-chave 2; Palavra-chave 3...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rPr>
              <a:t>(Arial, tamanho 10. Indicar até 5 palavras-chave)</a:t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" name="Google Shape;12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643" cy="100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/>
          <p:nvPr/>
        </p:nvSpPr>
        <p:spPr>
          <a:xfrm>
            <a:off x="457200" y="17233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0" i="0" sz="44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3"/>
          <p:cNvSpPr/>
          <p:nvPr/>
        </p:nvSpPr>
        <p:spPr>
          <a:xfrm>
            <a:off x="467640" y="3000240"/>
            <a:ext cx="8218800" cy="2912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78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-342720" lvl="0" marL="343080" marR="0" rtl="0" algn="l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ts val="672"/>
              <a:buFont typeface="Arial"/>
              <a:buChar char="•"/>
            </a:pPr>
            <a:r>
              <a:rPr b="0" i="0" lang="pt-BR" sz="672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texto deve ser em tópicos, a apresentação deve ser breve. A introdução e a revisão de literatura deverão ser apresentadas como elemento textual único. Deverão ser breves e apresentar os objetivos coerentes com a proposta do estudo. No texto, citar as referências nos formatos: (Autor, Ano), (Autor e Autor, Ano), (Autor et al., Ano), ou seja, (BORDIN, 2000; MENDES e SOUZA, 2011; SILVA et al., 2011), sempre em ordem cronológica ascendente. A referência deve ser citada ao final de um período que expresse uma ideia completa. Quando os nomes dos autores forem parte integrante do texto, menciona-se a data da publicação citada entre parênteses, logo após o nome do autor, conforme exemplos: Ferreira (1999), Moura e Bordin (2011), Silva et al. (2011).</a:t>
            </a:r>
            <a:endParaRPr b="0" i="0" sz="672" u="none" cap="none" strike="noStrike"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="0" i="0" sz="672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3" name="Google Shape;13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643" cy="100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"/>
          <p:cNvSpPr txBox="1"/>
          <p:nvPr/>
        </p:nvSpPr>
        <p:spPr>
          <a:xfrm>
            <a:off x="457200" y="17233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4"/>
          <p:cNvSpPr txBox="1"/>
          <p:nvPr/>
        </p:nvSpPr>
        <p:spPr>
          <a:xfrm>
            <a:off x="462240" y="2925000"/>
            <a:ext cx="8218800" cy="2912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18000"/>
          </a:bodyPr>
          <a:lstStyle/>
          <a:p>
            <a:pPr indent="-342720" lvl="0" marL="3430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Deverá apresentar todas as informações relativas à metodologia empregada, devidamente referenciada. Indicar os métodos empregados, a população estudada, a fonte de dados e os critérios de seleção, os quais devem ser descritos de forma objetiva e completa, devidamente referenciada para os métodos consagrados, incluindo os métodos estatísticos; fornecer referências e fazer uma breve descrição dos métodos que foram publicados, mas não são amplamente conhecidos; descrever os métodos novos ou substancialmente modificados, indicar as razões pelas quais se utilizam e avaliar as suas limitações. Descrever de maneira minuciosa metodologias que foram específicas do seu trabalho.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Trabalhos que utilizaram seres humanos como objeto de estudo ou experimentação animal devem indicar no texto o número da aprovação pelos respectivos Comitês de Ética. 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643" cy="100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5"/>
          <p:cNvSpPr txBox="1"/>
          <p:nvPr/>
        </p:nvSpPr>
        <p:spPr>
          <a:xfrm>
            <a:off x="457200" y="17233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RESULTADOS E DISCUSSÃO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462240" y="2925000"/>
            <a:ext cx="8218800" cy="2912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30000"/>
          </a:bodyPr>
          <a:lstStyle/>
          <a:p>
            <a:pPr indent="-342720" lvl="0" marL="34308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Neste item serão apresentados os resultados obtidos, os quais deverão ser comparados entre si e discutidos com trabalhos de referência na área. Apresentar os resultados em sequência lógica através de texto, quadros e figuras. Não repetir no texto todos os dados incluídos nos quadros ou figuras; realçar ou resumir apenas as observações importantes. 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720" lvl="0" marL="343080" marR="0" rtl="0" algn="just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Tabelas e figuras deverão estar com legenda objetiva e autoexplicativa e amarradas ao texto. Tabelas não devem apresentar linhas verticais secundárias. Devem-se evitar tabelas e/ou figuras com poucas informações, que podem ser facilmente substituídas por texto corrido.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7" name="Google Shape;14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643" cy="100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 txBox="1"/>
          <p:nvPr/>
        </p:nvSpPr>
        <p:spPr>
          <a:xfrm>
            <a:off x="457200" y="17233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462240" y="2925000"/>
            <a:ext cx="8218800" cy="33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Char char="•"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Deverá ser clara e objetiva, </a:t>
            </a:r>
            <a:r>
              <a:rPr lang="pt-BR" sz="3200">
                <a:latin typeface="Calibri"/>
                <a:ea typeface="Calibri"/>
                <a:cs typeface="Calibri"/>
                <a:sym typeface="Calibri"/>
              </a:rPr>
              <a:t>apresentando</a:t>
            </a: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principais contribuições do estudo, bem como a inovação implementada pelo projeto. Relacionar as conclusões com os objetivos do estudo baseada nos resultados obtidos. Não utilizar referências nesta seção.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643" cy="100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7"/>
          <p:cNvSpPr txBox="1"/>
          <p:nvPr/>
        </p:nvSpPr>
        <p:spPr>
          <a:xfrm>
            <a:off x="457200" y="172332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7"/>
          <p:cNvSpPr txBox="1"/>
          <p:nvPr/>
        </p:nvSpPr>
        <p:spPr>
          <a:xfrm>
            <a:off x="462240" y="2925000"/>
            <a:ext cx="8218800" cy="3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17000"/>
          </a:bodyPr>
          <a:lstStyle/>
          <a:p>
            <a:pPr indent="-342720" lvl="0" marL="3430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referências deverão ser efetuadas conforme a Associação Brasileira de Normas Técnicas – ABNT (NBR 6023:2017), usar fonte Arial tamanho 12, alinhamento à esquerda. Devem ser apresentadas em: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	Ordem alfabética pelo sobrenome do autor e sem recuo na 3ª letra;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	Dois ou mais autores, separar por (;);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	Os títulos dos periódicos não devem ser abreviados;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	Após o terceiro autor utilizar et al. (não itálico);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	As referências devem ser alinhadas, somente à margem esquerda, inclusive da segunda linha em diante, de forma a se identificar individualmente cada documento. Devem ser digitadas em espaço simples e separadas entre si por uma linha em branco;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1"/>
              </a:spcBef>
              <a:spcAft>
                <a:spcPts val="0"/>
              </a:spcAft>
              <a:buNone/>
            </a:pPr>
            <a:r>
              <a:rPr b="0" i="0" lang="pt-BR" sz="3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•	O título da obra citada deve ser apresentado em negrito em caso de livros. Quando se tratar de periódico científico, deve ser utilizado negrito para o nome da revista.</a:t>
            </a:r>
            <a:endParaRPr b="0" i="0" sz="3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3643" cy="1002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2020-09-16T19:16:28Z</dcterms:created>
  <dc:creator>hp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7</vt:i4>
  </property>
</Properties>
</file>